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8" r:id="rId9"/>
    <p:sldId id="270" r:id="rId10"/>
    <p:sldId id="286" r:id="rId11"/>
    <p:sldId id="271" r:id="rId12"/>
    <p:sldId id="272" r:id="rId13"/>
    <p:sldId id="274" r:id="rId14"/>
    <p:sldId id="275" r:id="rId15"/>
    <p:sldId id="276" r:id="rId16"/>
    <p:sldId id="284" r:id="rId17"/>
    <p:sldId id="280" r:id="rId18"/>
    <p:sldId id="285" r:id="rId19"/>
    <p:sldId id="288" r:id="rId20"/>
    <p:sldId id="289" r:id="rId21"/>
    <p:sldId id="279" r:id="rId22"/>
    <p:sldId id="281" r:id="rId23"/>
    <p:sldId id="282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5B44-F03D-459B-BC99-9AA1C76FAE9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2771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5108" y="1066800"/>
            <a:ext cx="6333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Clip hướng dẫn vẽ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81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51816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1" y="4343400"/>
            <a:ext cx="8458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105834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1" y="1905000"/>
            <a:ext cx="8153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35578"/>
            <a:ext cx="702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487031"/>
            <a:ext cx="74300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5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3463022"/>
            <a:ext cx="727764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1407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2" y="517579"/>
            <a:ext cx="72564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CÁCH TẠO BỨC TRANH TỪ MẢNG MÀU YÊU THÍCH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807" y="1735835"/>
            <a:ext cx="729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3562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7260"/>
              </p:ext>
            </p:extLst>
          </p:nvPr>
        </p:nvGraphicFramePr>
        <p:xfrm>
          <a:off x="990600" y="2800989"/>
          <a:ext cx="6857999" cy="347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̉nh Bitmap" r:id="rId3" imgW="4412362" imgH="2880610" progId="Paint.Picture">
                  <p:embed/>
                </p:oleObj>
              </mc:Choice>
              <mc:Fallback>
                <p:oleObj name="Ảnh Bitmap" r:id="rId3" imgW="4412362" imgH="28806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00989"/>
                        <a:ext cx="6857999" cy="3472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862277" y="789095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>
            <a:off x="5431491" y="609600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ardrop 4"/>
          <p:cNvSpPr/>
          <p:nvPr/>
        </p:nvSpPr>
        <p:spPr>
          <a:xfrm>
            <a:off x="2932867" y="3599329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0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9154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TẠO BỨC TRANH TỪ MẢNG MÀU VẼ THEO NHẠC 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8076" y="1326997"/>
            <a:ext cx="2370909" cy="2495006"/>
            <a:chOff x="1097279" y="3531264"/>
            <a:chExt cx="3161212" cy="2495006"/>
          </a:xfrm>
        </p:grpSpPr>
        <p:sp>
          <p:nvSpPr>
            <p:cNvPr id="4" name="Frame 3"/>
            <p:cNvSpPr/>
            <p:nvPr/>
          </p:nvSpPr>
          <p:spPr>
            <a:xfrm>
              <a:off x="1097279" y="3531264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1258" y="4033067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pc="7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53891" y="1196566"/>
            <a:ext cx="2370909" cy="2495006"/>
            <a:chOff x="5000897" y="1723457"/>
            <a:chExt cx="3161212" cy="2495006"/>
          </a:xfrm>
        </p:grpSpPr>
        <p:sp>
          <p:nvSpPr>
            <p:cNvPr id="7" name="Frame 6"/>
            <p:cNvSpPr/>
            <p:nvPr/>
          </p:nvSpPr>
          <p:spPr>
            <a:xfrm>
              <a:off x="5000897" y="1723457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7544" y="2385566"/>
              <a:ext cx="2407920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pc="19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33651" y="3988132"/>
            <a:ext cx="2370909" cy="2495006"/>
            <a:chOff x="1084217" y="3670663"/>
            <a:chExt cx="3161212" cy="2495006"/>
          </a:xfrm>
        </p:grpSpPr>
        <p:sp>
          <p:nvSpPr>
            <p:cNvPr id="11" name="Frame 10"/>
            <p:cNvSpPr/>
            <p:nvPr/>
          </p:nvSpPr>
          <p:spPr>
            <a:xfrm>
              <a:off x="1084217" y="3670663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97725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pc="38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0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1.Dạy\Giáo án chương trình mới\Tranh vẽ theo giai điệu âm nhạc\z2719800471370_c792fe0cb56aaf7f66ec0c4432a51c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724676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8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1.Dạy\Giáo án chương trình mới\Tranh vẽ theo giai điệu âm nhạc\z2719801389276_96dd7c2d4aa2cab1ae44b96dfd8b5d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9800"/>
            <a:ext cx="7870283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3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vi-VN" dirty="0"/>
              <a:t>TRƯNG BÀY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1.Dạy\Giáo án chương trình mới\Tranh vẽ theo giai điệu âm nhạc\z2719796792091_c8f41fe50ae4eb9821c00b6d63e642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9924"/>
            <a:ext cx="7543800" cy="57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1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>TRƯNG BÀY </a:t>
            </a:r>
            <a:br>
              <a:rPr lang="vi-VN" dirty="0" smtClean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4953000" cy="56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9"/>
            <a:ext cx="45720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61048"/>
            <a:ext cx="4572000" cy="32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4573"/>
            <a:ext cx="45720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4573"/>
            <a:ext cx="4572000" cy="351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1.Dạy\Giáo án chương trình mới\Tranh vẽ theo giai điệu âm nhạc\z2719801998599_652945fe0decce683efb53be51777a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6900"/>
            <a:ext cx="802640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2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1.Dạy\Giáo án chương trình mới\Tranh vẽ theo giai điệu âm nhạc\z2719802773851_4d84eb04d4afc17d3e992688096acf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" y="76200"/>
            <a:ext cx="8988746" cy="60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24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257800" cy="1143000"/>
          </a:xfrm>
        </p:spPr>
        <p:txBody>
          <a:bodyPr/>
          <a:lstStyle/>
          <a:p>
            <a:r>
              <a:rPr lang="vi-VN" b="1" dirty="0" smtClean="0"/>
              <a:t>Lưu ý</a:t>
            </a:r>
            <a:endParaRPr lang="en-US" b="1" dirty="0"/>
          </a:p>
        </p:txBody>
      </p:sp>
      <p:pic>
        <p:nvPicPr>
          <p:cNvPr id="6146" name="Picture 2" descr="E:\1.Dạy\Giáo án chương trình mới\Tranh vẽ theo giai điệu âm nhạc\z2719803510697_41cc023c7f28bd5149baaec10b989c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0292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74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Dặn dò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SGK, </a:t>
            </a:r>
            <a:r>
              <a:rPr lang="fr-FR" dirty="0" err="1"/>
              <a:t>đồ</a:t>
            </a:r>
            <a:r>
              <a:rPr lang="fr-FR" dirty="0"/>
              <a:t> </a:t>
            </a:r>
            <a:r>
              <a:rPr lang="fr-FR" dirty="0" err="1"/>
              <a:t>dùng</a:t>
            </a:r>
            <a:r>
              <a:rPr lang="fr-FR" dirty="0"/>
              <a:t> </a:t>
            </a:r>
            <a:r>
              <a:rPr lang="fr-FR" dirty="0" err="1"/>
              <a:t>học</a:t>
            </a:r>
            <a:r>
              <a:rPr lang="fr-FR" dirty="0"/>
              <a:t> </a:t>
            </a:r>
            <a:r>
              <a:rPr lang="fr-FR" dirty="0" err="1"/>
              <a:t>tập</a:t>
            </a:r>
            <a:r>
              <a:rPr lang="fr-FR" dirty="0"/>
              <a:t>, </a:t>
            </a:r>
            <a:r>
              <a:rPr lang="fr-FR" dirty="0" err="1"/>
              <a:t>giấy</a:t>
            </a:r>
            <a:r>
              <a:rPr lang="fr-FR" dirty="0"/>
              <a:t> A4</a:t>
            </a:r>
            <a:endParaRPr lang="en-US" dirty="0"/>
          </a:p>
          <a:p>
            <a:pPr lvl="0"/>
            <a:r>
              <a:rPr lang="fr-FR" dirty="0" err="1"/>
              <a:t>Tranh</a:t>
            </a:r>
            <a:r>
              <a:rPr lang="fr-FR" dirty="0"/>
              <a:t> </a:t>
            </a:r>
            <a:r>
              <a:rPr lang="fr-FR" dirty="0" err="1"/>
              <a:t>ảnh</a:t>
            </a:r>
            <a:r>
              <a:rPr lang="fr-FR" dirty="0"/>
              <a:t>, </a:t>
            </a:r>
            <a:r>
              <a:rPr lang="fr-FR" dirty="0" err="1"/>
              <a:t>tư</a:t>
            </a:r>
            <a:r>
              <a:rPr lang="fr-FR" dirty="0"/>
              <a:t> </a:t>
            </a:r>
            <a:r>
              <a:rPr lang="fr-FR" dirty="0" err="1"/>
              <a:t>liệu</a:t>
            </a:r>
            <a:r>
              <a:rPr lang="fr-FR" dirty="0"/>
              <a:t> </a:t>
            </a:r>
            <a:r>
              <a:rPr lang="fr-FR" dirty="0" err="1"/>
              <a:t>sưu</a:t>
            </a:r>
            <a:r>
              <a:rPr lang="fr-FR" dirty="0"/>
              <a:t> </a:t>
            </a:r>
            <a:r>
              <a:rPr lang="fr-FR" dirty="0" err="1"/>
              <a:t>tầm</a:t>
            </a:r>
            <a:r>
              <a:rPr lang="fr-FR" dirty="0"/>
              <a:t> </a:t>
            </a:r>
            <a:r>
              <a:rPr lang="fr-FR" dirty="0" err="1"/>
              <a:t>liên</a:t>
            </a:r>
            <a:r>
              <a:rPr lang="fr-FR" dirty="0"/>
              <a:t> </a:t>
            </a:r>
            <a:r>
              <a:rPr lang="fr-FR" dirty="0" err="1"/>
              <a:t>quan</a:t>
            </a:r>
            <a:r>
              <a:rPr lang="fr-FR" dirty="0"/>
              <a:t> </a:t>
            </a:r>
            <a:r>
              <a:rPr lang="fr-FR" dirty="0" err="1"/>
              <a:t>đến</a:t>
            </a:r>
            <a:r>
              <a:rPr lang="fr-FR" dirty="0"/>
              <a:t> </a:t>
            </a:r>
            <a:r>
              <a:rPr lang="fr-FR" dirty="0" err="1"/>
              <a:t>bài</a:t>
            </a:r>
            <a:r>
              <a:rPr lang="fr-FR" dirty="0"/>
              <a:t> </a:t>
            </a:r>
            <a:r>
              <a:rPr lang="fr-FR" dirty="0" err="1"/>
              <a:t>học</a:t>
            </a:r>
            <a:r>
              <a:rPr lang="fr-FR" dirty="0"/>
              <a:t>.</a:t>
            </a:r>
            <a:endParaRPr lang="en-US" dirty="0"/>
          </a:p>
          <a:p>
            <a:pPr lvl="0"/>
            <a:r>
              <a:rPr lang="fr-FR" dirty="0" err="1"/>
              <a:t>Dụng</a:t>
            </a:r>
            <a:r>
              <a:rPr lang="fr-FR" dirty="0"/>
              <a:t> </a:t>
            </a:r>
            <a:r>
              <a:rPr lang="fr-FR" dirty="0" err="1"/>
              <a:t>cụ</a:t>
            </a:r>
            <a:r>
              <a:rPr lang="fr-FR" dirty="0"/>
              <a:t> </a:t>
            </a:r>
            <a:r>
              <a:rPr lang="fr-FR" dirty="0" err="1"/>
              <a:t>học</a:t>
            </a:r>
            <a:r>
              <a:rPr lang="fr-FR" dirty="0"/>
              <a:t> </a:t>
            </a:r>
            <a:r>
              <a:rPr lang="fr-FR" dirty="0" err="1"/>
              <a:t>tập</a:t>
            </a:r>
            <a:r>
              <a:rPr lang="fr-FR" dirty="0"/>
              <a:t> </a:t>
            </a:r>
            <a:r>
              <a:rPr lang="fr-FR" dirty="0" err="1"/>
              <a:t>theo</a:t>
            </a:r>
            <a:r>
              <a:rPr lang="fr-FR" dirty="0"/>
              <a:t> </a:t>
            </a:r>
            <a:r>
              <a:rPr lang="fr-FR" dirty="0" err="1"/>
              <a:t>yêu</a:t>
            </a:r>
            <a:r>
              <a:rPr lang="fr-FR" dirty="0"/>
              <a:t> </a:t>
            </a:r>
            <a:r>
              <a:rPr lang="fr-FR" dirty="0" err="1"/>
              <a:t>cầu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GV. </a:t>
            </a:r>
            <a:endParaRPr lang="en-US" dirty="0"/>
          </a:p>
          <a:p>
            <a:r>
              <a:rPr lang="vi-VN" dirty="0" smtClean="0"/>
              <a:t>Chuẩn </a:t>
            </a:r>
            <a:r>
              <a:rPr lang="vi-VN" smtClean="0"/>
              <a:t>bị </a:t>
            </a:r>
            <a:r>
              <a:rPr lang="en-US" b="1" smtClean="0"/>
              <a:t>BÀI </a:t>
            </a:r>
            <a:r>
              <a:rPr lang="en-US" b="1" dirty="0"/>
              <a:t>2: TRANH TĨNH VẬT MÀU</a:t>
            </a:r>
          </a:p>
        </p:txBody>
      </p:sp>
    </p:spTree>
    <p:extLst>
      <p:ext uri="{BB962C8B-B14F-4D97-AF65-F5344CB8AC3E}">
        <p14:creationId xmlns:p14="http://schemas.microsoft.com/office/powerpoint/2010/main" val="940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1314450"/>
            <a:ext cx="65341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 eaLnBrk="1" hangingPunct="1"/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57200"/>
            <a:ext cx="2701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21422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1: Tranh vẽ theo giai điệu âm nhạc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 2: Tranh tĩnh vật màu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3: Tranh in hoa lá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4: Thiệp chúc mừng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00669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Âm Nhạc Trang Trí Hình ảnh PNG | Vector và các tập tin PSD | Tải về miễn  phí trên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90800" y="1600200"/>
            <a:ext cx="5181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THEO GIAI ĐIỆU 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pPr algn="ctr" eaLnBrk="1" hangingPunct="1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981075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7260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04800" y="10668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693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757" y="431074"/>
            <a:ext cx="8158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THEO GIAI ĐIỆU ÂM NHẠC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8534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vi-VN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bức tranh từ mảng màu có sẵn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vi-VN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  <a:p>
            <a:pPr marL="514350" indent="-514350">
              <a:buAutoNum type="arabicPeriod"/>
            </a:pPr>
            <a:endParaRPr lang="vi-VN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tranh trừu tượng của họa sĩ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665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TRẢI NGHIỆM VẼ TRANH THEO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3306" y="20609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127341"/>
              </p:ext>
            </p:extLst>
          </p:nvPr>
        </p:nvGraphicFramePr>
        <p:xfrm>
          <a:off x="1525076" y="1935172"/>
          <a:ext cx="6628324" cy="377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̉nh Bitmap" r:id="rId3" imgW="4298052" imgH="2887619" progId="Paint.Picture">
                  <p:embed/>
                </p:oleObj>
              </mc:Choice>
              <mc:Fallback>
                <p:oleObj name="Ảnh Bitmap" r:id="rId3" imgW="4298052" imgH="288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076" y="1935172"/>
                        <a:ext cx="6628324" cy="37798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8871" y="1227287"/>
            <a:ext cx="748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290" y="5629962"/>
            <a:ext cx="734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9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566</Words>
  <Application>Microsoft Office PowerPoint</Application>
  <PresentationFormat>On-screen Show (4:3)</PresentationFormat>
  <Paragraphs>64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</vt:lpstr>
      <vt:lpstr>TRƯNG BÀY  </vt:lpstr>
      <vt:lpstr>PowerPoint Presentation</vt:lpstr>
      <vt:lpstr>PowerPoint Presentation</vt:lpstr>
      <vt:lpstr>PowerPoint Presentation</vt:lpstr>
      <vt:lpstr>Lưu ý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AutoBVT</cp:lastModifiedBy>
  <cp:revision>34</cp:revision>
  <dcterms:created xsi:type="dcterms:W3CDTF">2021-08-20T12:57:24Z</dcterms:created>
  <dcterms:modified xsi:type="dcterms:W3CDTF">2021-09-22T16:57:02Z</dcterms:modified>
</cp:coreProperties>
</file>